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9DD3-8234-4767-934E-78DA0D9016CD}" type="datetimeFigureOut">
              <a:rPr lang="sr-Latn-CS" smtClean="0"/>
              <a:t>13.12.2020.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66E8-13F0-47EA-807F-419E81E5E918}" type="slidenum">
              <a:rPr lang="hr-HR" smtClean="0"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9DD3-8234-4767-934E-78DA0D9016CD}" type="datetimeFigureOut">
              <a:rPr lang="sr-Latn-CS" smtClean="0"/>
              <a:t>13.12.2020.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66E8-13F0-47EA-807F-419E81E5E9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9DD3-8234-4767-934E-78DA0D9016CD}" type="datetimeFigureOut">
              <a:rPr lang="sr-Latn-CS" smtClean="0"/>
              <a:t>13.12.2020.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66E8-13F0-47EA-807F-419E81E5E9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9DD3-8234-4767-934E-78DA0D9016CD}" type="datetimeFigureOut">
              <a:rPr lang="sr-Latn-CS" smtClean="0"/>
              <a:t>13.12.2020.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66E8-13F0-47EA-807F-419E81E5E9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9DD3-8234-4767-934E-78DA0D9016CD}" type="datetimeFigureOut">
              <a:rPr lang="sr-Latn-CS" smtClean="0"/>
              <a:t>13.12.2020.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2E66E8-13F0-47EA-807F-419E81E5E91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9DD3-8234-4767-934E-78DA0D9016CD}" type="datetimeFigureOut">
              <a:rPr lang="sr-Latn-CS" smtClean="0"/>
              <a:t>13.12.2020.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66E8-13F0-47EA-807F-419E81E5E9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9DD3-8234-4767-934E-78DA0D9016CD}" type="datetimeFigureOut">
              <a:rPr lang="sr-Latn-CS" smtClean="0"/>
              <a:t>13.12.2020.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66E8-13F0-47EA-807F-419E81E5E9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9DD3-8234-4767-934E-78DA0D9016CD}" type="datetimeFigureOut">
              <a:rPr lang="sr-Latn-CS" smtClean="0"/>
              <a:t>13.12.2020.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66E8-13F0-47EA-807F-419E81E5E9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9DD3-8234-4767-934E-78DA0D9016CD}" type="datetimeFigureOut">
              <a:rPr lang="sr-Latn-CS" smtClean="0"/>
              <a:t>13.12.2020.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66E8-13F0-47EA-807F-419E81E5E9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9DD3-8234-4767-934E-78DA0D9016CD}" type="datetimeFigureOut">
              <a:rPr lang="sr-Latn-CS" smtClean="0"/>
              <a:t>13.12.2020.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66E8-13F0-47EA-807F-419E81E5E9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9DD3-8234-4767-934E-78DA0D9016CD}" type="datetimeFigureOut">
              <a:rPr lang="sr-Latn-CS" smtClean="0"/>
              <a:t>13.12.2020.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66E8-13F0-47EA-807F-419E81E5E91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6A9DD3-8234-4767-934E-78DA0D9016CD}" type="datetimeFigureOut">
              <a:rPr lang="sr-Latn-CS" smtClean="0"/>
              <a:t>13.12.2020.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2E66E8-13F0-47EA-807F-419E81E5E918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0" dirty="0" smtClean="0"/>
              <a:t>Advent u suvremenom svijetu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Advent u Padovi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endParaRPr lang="hr-HR" dirty="0" smtClean="0"/>
          </a:p>
          <a:p>
            <a:pPr fontAlgn="base"/>
            <a:r>
              <a:rPr lang="hr-HR" dirty="0" smtClean="0"/>
              <a:t>Za vrijeme adventa cijeli grad je ukrašen prigodnim dekoracijama i božićnim lampicama. Božićni duh osobito se primjećuje u središtu grada i oko glavnih spomenika. Osim toga, advent u Padovi karakterističan je po božićnim sajmovima na kojima sudjeluju brojni izlagači. U to doba sve zamiriše intenzivnim mirisom kolačića, a grad se oživljava veselim bojama. Od kraja studenog pa sve do početka siječnja trg Eremitani pretvara se u selo Djeda Božićnjaka. Klizalište i vrtuljak zasigurno će oduševiti i mlade i one nešto starije. Osvježenje i okrjepu potražite unutar 15-ak drvenih kućica odnosno štandova te se zasladite vrućom čokoladom, kuhanim vinom, ukusnim punčem, pečenim kobasicama i sl.</a:t>
            </a:r>
          </a:p>
          <a:p>
            <a:pPr fontAlgn="base"/>
            <a:r>
              <a:rPr lang="hr-HR" dirty="0" smtClean="0"/>
              <a:t>Adventski sajmovi održavaju se i u ostalim većim naseljima kao što je San Candido. Corso Umberto I  je najpopularnija pješačka zona u kojoj postoji obilje restorana, slastičarnica, trgovina, štandova i sl. Osobito je živahna u vrijeme adventa.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146" name="Picture 2" descr="C:\Users\Mate\Desktop\padova-i-venecija-advent-popustplus0_5b729ff911c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667500" cy="42291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57554" y="592933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Advent u Padovi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Advent u Nürnbergu</a:t>
            </a:r>
            <a:br>
              <a:rPr lang="vi-VN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endParaRPr lang="vi-VN" b="1" dirty="0" smtClean="0"/>
          </a:p>
          <a:p>
            <a:pPr fontAlgn="base"/>
            <a:r>
              <a:rPr lang="vi-VN" dirty="0" smtClean="0"/>
              <a:t>Ako ne znate kamo biste otputovali za sljedeći Advent, preporučujemo vam da na popis obavezno stavite Nürnberg. Božićni sajam u Nürnbergu jedan je od najstarijih i najpoznatijih božićnih sajmova na svijetu.</a:t>
            </a:r>
          </a:p>
          <a:p>
            <a:pPr fontAlgn="base"/>
            <a:r>
              <a:rPr lang="vi-VN" dirty="0" smtClean="0"/>
              <a:t>U drvenim separeima naići ćete na mnoštvo tradicionalni, često ručno izrađenih božićnih ukrasa i omiljenih poslastica kao što su licitarska srca, medenjaci, ušećerene jabuke i sl. Dodatne atrakcije ovog božićnog sajma zasigurno su posjet Djeda Božićnjaka i božićni vlakić za one najmlađe. Osim toga, djeca mogu uživati u izradi vlastitih kolača, mogu poslati pismo Djeda Božićnjaku, vrtjeti se na vrtuljku i još puno toga.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7170" name="Picture 2" descr="C:\Users\Mate\Desktop\advent-njemacka-800x5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5500726" cy="36648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43240" y="564357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Advent  u  Nurnbergu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Advent u Zagrebu 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vi-VN" dirty="0" smtClean="0"/>
              <a:t>Advent u Zagrebu proglašen je najboljim europskim adventom u 2015., 2016. te 2017. godini.</a:t>
            </a:r>
          </a:p>
          <a:p>
            <a:pPr fontAlgn="base"/>
            <a:r>
              <a:rPr lang="vi-VN" dirty="0" smtClean="0"/>
              <a:t>Advent u Zagrebu  započinje krajem studenog te završava krajem prosinca. U to se vrijeme po cijelome gradu organiziraju brojni  božićni sajmovi i prigodni programi za sve uzraste.</a:t>
            </a:r>
          </a:p>
          <a:p>
            <a:pPr fontAlgn="base"/>
            <a:r>
              <a:rPr lang="vi-VN" dirty="0" smtClean="0"/>
              <a:t>Svake godine grad priprema nova događanja, kako bi se izdignuo iz tradicije i monotonije. Tijekom dana preporučujemo vam da se usredotočite na zagrebačke popularne atrakcije, a kako se dan bliži kraju, a božićna svjetla se polako pale, svu pažnju usmjerite na božićne sajmove.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123" name="Picture 3" descr="C:\Users\Mate\Desktop\adv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6715172" cy="398331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7554" y="592933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Advent u Zagrebu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ADVENT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Došašće</a:t>
            </a:r>
            <a:r>
              <a:rPr lang="hr-HR" dirty="0" smtClean="0"/>
              <a:t> ili </a:t>
            </a:r>
            <a:r>
              <a:rPr lang="hr-HR" b="1" dirty="0" smtClean="0"/>
              <a:t>advent</a:t>
            </a:r>
            <a:r>
              <a:rPr lang="hr-HR" dirty="0" smtClean="0"/>
              <a:t>  je razdoblje u crkvenoj liturgijskoj godini, vrijeme pripreme za blagdan Božića. Ujedno je početak crkvene godine (osim kod istočnih vjernika, kojima počinje 1. rujna).</a:t>
            </a:r>
          </a:p>
          <a:p>
            <a:r>
              <a:rPr lang="hr-HR" dirty="0" smtClean="0"/>
              <a:t>U zapadnom kršćanstvu, došašće počinje četiri nedjelje prije Božića Završava 24. prosinca na Badnjak. U Rimokatoličkoj Crkvi, u došašću, prevladava ljubičasta boja u liturgiji. Čitaju se prikladni tekstovi iz Biblije.</a:t>
            </a:r>
          </a:p>
          <a:p>
            <a:r>
              <a:rPr lang="vi-VN" dirty="0" smtClean="0"/>
              <a:t>U došašću, izrađuje se i stavlja na stol adventski vijenac s četiri svijeće. Simboliziraju četiri nedjelje u došašću.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 descr="C:\Users\Mate\Desktop\230px-Adventskranz-1.Adv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85992"/>
            <a:ext cx="2744786" cy="2744786"/>
          </a:xfrm>
          <a:prstGeom prst="rect">
            <a:avLst/>
          </a:prstGeom>
          <a:noFill/>
        </p:spPr>
      </p:pic>
      <p:pic>
        <p:nvPicPr>
          <p:cNvPr id="1027" name="Picture 3" descr="C:\Users\Mate\Desktop\230px-2006-12-13Adventsstern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285992"/>
            <a:ext cx="2921000" cy="2717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28662" y="535782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Adventski vijenac u prvoj nedjelji došašća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86446" y="557214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Adventska zvijezda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0" dirty="0" smtClean="0"/>
              <a:t>Povijest došašća</a:t>
            </a:r>
            <a:br>
              <a:rPr lang="hr-HR" b="0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Slavljenje došašća počelo je u 5. stoljeću, kada je biskup Perpetuo iz Toursa započeo pripravu za Božić, počevši od blagdana sv. Martina 11. studenog. Nazvao je došašće pokorničkim vremenom, naređujući post u 3 dana svakog tjedna od 11. studenog do Božića. Ovo vrijeme posta od 40 dana, slično korizmi, izvorno se nazivalo – "Četrdesetdnevni post sv. Martina". Čitanja prilikom euharistijskog slavlja uzimala su se iz korizmenog vremena.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 descr="C:\Users\Mate\Desktop\230px-Mural_-_Birth_of_Chri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14554"/>
            <a:ext cx="4519645" cy="26736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5072074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Proroci su u Starom zavjetu navješćivali </a:t>
            </a:r>
            <a:r>
              <a:rPr lang="vi-VN"/>
              <a:t>Isusovo </a:t>
            </a:r>
            <a:r>
              <a:rPr lang="vi-VN" smtClean="0"/>
              <a:t>rođenje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0" dirty="0" smtClean="0"/>
              <a:t>Liturgija došašća</a:t>
            </a:r>
            <a:br>
              <a:rPr lang="hr-HR" b="0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U došašću, posebno se čitaju misna čitanja vezana za proroka Izaiju, sv. Ivana Krstitelja i Blaženu Djevicu Mariju. Izaija je prorok nade, tj. najveći prorok mesijanskih nada i iščekivanja. Sv. Ivan Krstitelj preteča je Isusova dolaska i priprema narod za Isusovo djelovanje te je poveznica između Staroga i Novoga Zavjeta. Marija je treća velika osoba vremena došašća. Ona je posljednja karika u nizu vjernika, koji su čeznuli za Božjim dolaskom i spasenjem te pravi primjer budnosti i uzor spremnosti za susret s Isusom. U srcu došašća slavi se njen blagdan Bezgrešnog zaćeća.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074" name="Picture 2" descr="C:\Users\Mate\Desktop\190px-Antifonadoo22decembr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643049"/>
            <a:ext cx="2643206" cy="345007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00364" y="521495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O-antifona za 22. prosinac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Zornice i adventske pjesme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U vrijeme došašća, služe se rane jutarnje sv. mise – zornice, koje su vrlo raširene u hrvatskom vjerničkom puku, pogotovo u sjevernim krajevima. Obično se služe u 6 ili 7 sati ujutro, u ranu zoru. Zovu se i rorate. One simboliziraju budnost kršćana u vrijeme priprave za Božić, ali i na konačni Isusov dolazak na kraju vremena. Kršćani nastoje bdjeti nad svojim životom, ali i nad tuđim životima, da ne izgube vječni život. Zornice imaju svečan ugođaj.</a:t>
            </a:r>
          </a:p>
          <a:p>
            <a:r>
              <a:rPr lang="vi-VN" dirty="0" smtClean="0"/>
              <a:t>U došašću su svakog jutra zornice puku omiljene rane mise koje imaju pokornički značaj, jer valja ustati vrlo rano da se stigne u crkvu. Predstavljaju stoga neki oblik četverotjednog trajnog odricanja od sna. Svoj početak imaju još u srednjem vijeku.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 descr="C:\Users\Mate\Desktop\Adventvesp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71678"/>
            <a:ext cx="4729177" cy="31459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00298" y="5357826"/>
            <a:ext cx="4000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Sv. misa zornica za vrijeme došašća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rgbClr val="FFFF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348</Words>
  <Application>Microsoft Office PowerPoint</Application>
  <PresentationFormat>On-screen Show (4:3)</PresentationFormat>
  <Paragraphs>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Advent u suvremenom svijetu </vt:lpstr>
      <vt:lpstr>ŠTO JE ADVENT </vt:lpstr>
      <vt:lpstr>PowerPoint Presentation</vt:lpstr>
      <vt:lpstr>Povijest došašća </vt:lpstr>
      <vt:lpstr>PowerPoint Presentation</vt:lpstr>
      <vt:lpstr>Liturgija došašća </vt:lpstr>
      <vt:lpstr>PowerPoint Presentation</vt:lpstr>
      <vt:lpstr>Zornice i adventske pjesme </vt:lpstr>
      <vt:lpstr>PowerPoint Presentation</vt:lpstr>
      <vt:lpstr>Advent u Padovi </vt:lpstr>
      <vt:lpstr>PowerPoint Presentation</vt:lpstr>
      <vt:lpstr>Advent u Nürnbergu </vt:lpstr>
      <vt:lpstr>PowerPoint Presentation</vt:lpstr>
      <vt:lpstr>Advent u Zagrebu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u suvremenom svijetu</dc:title>
  <dc:creator>Anđelino Radačić</dc:creator>
  <cp:lastModifiedBy>Korisnik</cp:lastModifiedBy>
  <cp:revision>2</cp:revision>
  <dcterms:created xsi:type="dcterms:W3CDTF">2020-12-03T11:27:42Z</dcterms:created>
  <dcterms:modified xsi:type="dcterms:W3CDTF">2020-12-13T08:52:02Z</dcterms:modified>
</cp:coreProperties>
</file>