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9A281DE-6BFC-456C-BFAD-D64A4ED978DA}" type="datetimeFigureOut">
              <a:rPr lang="hr-HR" smtClean="0"/>
              <a:t>6.12.2020.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46353E-D37F-4E4F-BA0B-888CF5D8A13B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1DE-6BFC-456C-BFAD-D64A4ED978DA}" type="datetimeFigureOut">
              <a:rPr lang="hr-HR" smtClean="0"/>
              <a:t>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53E-D37F-4E4F-BA0B-888CF5D8A1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1DE-6BFC-456C-BFAD-D64A4ED978DA}" type="datetimeFigureOut">
              <a:rPr lang="hr-HR" smtClean="0"/>
              <a:t>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53E-D37F-4E4F-BA0B-888CF5D8A1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1DE-6BFC-456C-BFAD-D64A4ED978DA}" type="datetimeFigureOut">
              <a:rPr lang="hr-HR" smtClean="0"/>
              <a:t>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53E-D37F-4E4F-BA0B-888CF5D8A1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1DE-6BFC-456C-BFAD-D64A4ED978DA}" type="datetimeFigureOut">
              <a:rPr lang="hr-HR" smtClean="0"/>
              <a:t>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53E-D37F-4E4F-BA0B-888CF5D8A1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1DE-6BFC-456C-BFAD-D64A4ED978DA}" type="datetimeFigureOut">
              <a:rPr lang="hr-HR" smtClean="0"/>
              <a:t>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53E-D37F-4E4F-BA0B-888CF5D8A13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1DE-6BFC-456C-BFAD-D64A4ED978DA}" type="datetimeFigureOut">
              <a:rPr lang="hr-HR" smtClean="0"/>
              <a:t>6.12.2020.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53E-D37F-4E4F-BA0B-888CF5D8A1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1DE-6BFC-456C-BFAD-D64A4ED978DA}" type="datetimeFigureOut">
              <a:rPr lang="hr-HR" smtClean="0"/>
              <a:t>6.12.2020.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53E-D37F-4E4F-BA0B-888CF5D8A1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1DE-6BFC-456C-BFAD-D64A4ED978DA}" type="datetimeFigureOut">
              <a:rPr lang="hr-HR" smtClean="0"/>
              <a:t>6.12.2020.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53E-D37F-4E4F-BA0B-888CF5D8A1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1DE-6BFC-456C-BFAD-D64A4ED978DA}" type="datetimeFigureOut">
              <a:rPr lang="hr-HR" smtClean="0"/>
              <a:t>6.12.2020.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53E-D37F-4E4F-BA0B-888CF5D8A13B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81DE-6BFC-456C-BFAD-D64A4ED978DA}" type="datetimeFigureOut">
              <a:rPr lang="hr-HR" smtClean="0"/>
              <a:t>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353E-D37F-4E4F-BA0B-888CF5D8A13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9A281DE-6BFC-456C-BFAD-D64A4ED978DA}" type="datetimeFigureOut">
              <a:rPr lang="hr-HR" smtClean="0"/>
              <a:t>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046353E-D37F-4E4F-BA0B-888CF5D8A13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Šibenski božićni običaji</a:t>
            </a:r>
            <a:endParaRPr lang="hr-H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Izradio : Matej Josip Vrcić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354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 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Nekad u Šibeniku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vladalo je vedro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predbožićno raspoloženje sa svime onim što to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znači, crkvama Došašće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Božićno slavlje u šibenskim se obiteljima u prošlosti dočekivalo i obilježavalo najprije kalendarskim praćenjem svetkovina koje su Božiću prethodile</a:t>
            </a:r>
          </a:p>
        </p:txBody>
      </p:sp>
    </p:spTree>
    <p:extLst>
      <p:ext uri="{BB962C8B-B14F-4D97-AF65-F5344CB8AC3E}">
        <p14:creationId xmlns:p14="http://schemas.microsoft.com/office/powerpoint/2010/main" val="2195364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Nekad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Šibenik je imao i svoju posebnu feštu osam dana uoči Božića, Proslavu. Tada su se oglašavala zvona svih crkava, a u kućama se u loncima punih maslinova ulja frigale fritule 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pjevalo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„U sve vrime godišta, mir se svitu navišta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…“ 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Svakoj je obitelji bilo stalo da se vidi kako slavi Božić, a za tu prigodu valjalo je i lipo izgledati i obući se. I odraslima i dici. Zato su u predbožićno doba puno posla imale i šibenske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šalturice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7488832" cy="447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37886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024744" cy="1143000"/>
          </a:xfrm>
        </p:spPr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Nekad – blagoslov kuća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57676"/>
          </a:xfrm>
        </p:spPr>
        <p:txBody>
          <a:bodyPr>
            <a:normAutofit/>
          </a:bodyPr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kućama i stanovima bilo je puno posla za sve urediti, svaki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kutak,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jer su slijedili dani kad su ih obilazili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kadinci 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Svećenik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pratnjom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djece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koja su nosila kadilo i blagoslivljali kuće i kad je sve mirisalo od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tamjana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27069"/>
            <a:ext cx="6912768" cy="5177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920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Nekad- ukrašavanje 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Svaka kuća se ukrašavala badnjacima što je bio glavni običaj dugo vremena, kitila je bor s balunima i jaslicama s djetešcem, a bake su molile i pjevale božićne pjesme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Manja djeca, a i starija pred Božić su svakog dana morala u crkvu na malu misu</a:t>
            </a:r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009650"/>
            <a:ext cx="775335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482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Nekad-hrana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Nekoliko dana pred Božić pravili su se rambašići, za Badnji dan brudet od palamide, za dan Božića i njoke s dobrim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mesom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t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ijesta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njoka frigali su se kolačići i posipali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šećerom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štrudel od jabuka, kodunjadu i fritule sa suhim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grožđem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61" y="1364494"/>
            <a:ext cx="6696744" cy="3720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954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današnje vrijeme 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Nitko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prošlosti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nije znao za „adventuru“, za „adventska događanja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Šibeniku je jedini grad koji još uvijek ima proslavu  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Šibeniku se toliko još i ne razlikuju obićaji nekada i sadašnjice 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današnje vrijeme se prjetjeruje u svakom pogledu, u svakoj mogućnosti(hrana, kićenje...)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10843"/>
            <a:ext cx="6696744" cy="431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921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Usporedba 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941025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Stariji se sa radošću sjećaju tih dana kada je naglasak bio na igri, veselju i zajedništvu, bez imalo razbacivanja i pretjerivanja u hrani i darovima  </a:t>
            </a:r>
          </a:p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svemu, u svoj toj prošlosti Šibenčana i onome mu kroz život nosila, bio je to dobar, vedar, i druželjubiv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svijet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157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335</TotalTime>
  <Words>383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Times New Roman</vt:lpstr>
      <vt:lpstr>Wingdings 2</vt:lpstr>
      <vt:lpstr>Austin</vt:lpstr>
      <vt:lpstr>Šibenski božićni običaji</vt:lpstr>
      <vt:lpstr>Uvod </vt:lpstr>
      <vt:lpstr>Nekad </vt:lpstr>
      <vt:lpstr>Nekad – blagoslov kuća </vt:lpstr>
      <vt:lpstr>Nekad- ukrašavanje </vt:lpstr>
      <vt:lpstr>Nekad-hrana </vt:lpstr>
      <vt:lpstr>U današnje vrijeme </vt:lpstr>
      <vt:lpstr>Usporedba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Šibenski božićni običaji</dc:title>
  <dc:creator>matej</dc:creator>
  <cp:lastModifiedBy>Korisnik</cp:lastModifiedBy>
  <cp:revision>8</cp:revision>
  <dcterms:created xsi:type="dcterms:W3CDTF">2020-12-04T11:13:02Z</dcterms:created>
  <dcterms:modified xsi:type="dcterms:W3CDTF">2020-12-06T08:26:51Z</dcterms:modified>
</cp:coreProperties>
</file>