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0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6345-26A9-48DC-A5B7-69372ACF232E}" type="datetimeFigureOut">
              <a:rPr lang="hr-HR" smtClean="0"/>
              <a:t>6.12.2020.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DD111C-41DB-41ED-A8DA-A2A3C6FF0797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6345-26A9-48DC-A5B7-69372ACF232E}" type="datetimeFigureOut">
              <a:rPr lang="hr-HR" smtClean="0"/>
              <a:t>6.12.2020.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111C-41DB-41ED-A8DA-A2A3C6FF0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6345-26A9-48DC-A5B7-69372ACF232E}" type="datetimeFigureOut">
              <a:rPr lang="hr-HR" smtClean="0"/>
              <a:t>6.12.2020.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111C-41DB-41ED-A8DA-A2A3C6FF079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6345-26A9-48DC-A5B7-69372ACF232E}" type="datetimeFigureOut">
              <a:rPr lang="hr-HR" smtClean="0"/>
              <a:t>6.12.2020.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DD111C-41DB-41ED-A8DA-A2A3C6FF0797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6345-26A9-48DC-A5B7-69372ACF232E}" type="datetimeFigureOut">
              <a:rPr lang="hr-HR" smtClean="0"/>
              <a:t>6.12.2020.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DD111C-41DB-41ED-A8DA-A2A3C6FF079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6345-26A9-48DC-A5B7-69372ACF232E}" type="datetimeFigureOut">
              <a:rPr lang="hr-HR" smtClean="0"/>
              <a:t>6.12.2020.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DD111C-41DB-41ED-A8DA-A2A3C6FF0797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6345-26A9-48DC-A5B7-69372ACF232E}" type="datetimeFigureOut">
              <a:rPr lang="hr-HR" smtClean="0"/>
              <a:t>6.12.2020.</a:t>
            </a:fld>
            <a:endParaRPr lang="hr-H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DD111C-41DB-41ED-A8DA-A2A3C6FF0797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6345-26A9-48DC-A5B7-69372ACF232E}" type="datetimeFigureOut">
              <a:rPr lang="hr-HR" smtClean="0"/>
              <a:t>6.12.2020.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DD111C-41DB-41ED-A8DA-A2A3C6FF079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6345-26A9-48DC-A5B7-69372ACF232E}" type="datetimeFigureOut">
              <a:rPr lang="hr-HR" smtClean="0"/>
              <a:t>6.12.2020.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DD111C-41DB-41ED-A8DA-A2A3C6FF0797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6345-26A9-48DC-A5B7-69372ACF232E}" type="datetimeFigureOut">
              <a:rPr lang="hr-HR" smtClean="0"/>
              <a:t>6.12.2020.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DD111C-41DB-41ED-A8DA-A2A3C6FF0797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6345-26A9-48DC-A5B7-69372ACF232E}" type="datetimeFigureOut">
              <a:rPr lang="hr-HR" smtClean="0"/>
              <a:t>6.12.2020.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DD111C-41DB-41ED-A8DA-A2A3C6FF0797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A456345-26A9-48DC-A5B7-69372ACF232E}" type="datetimeFigureOut">
              <a:rPr lang="hr-HR" smtClean="0"/>
              <a:t>6.12.2020.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EDD111C-41DB-41ED-A8DA-A2A3C6FF0797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187624" y="2204864"/>
            <a:ext cx="7543800" cy="914400"/>
          </a:xfrm>
        </p:spPr>
        <p:txBody>
          <a:bodyPr/>
          <a:lstStyle/>
          <a:p>
            <a:pPr algn="ctr"/>
            <a:r>
              <a:rPr lang="hr-HR" dirty="0" smtClean="0"/>
              <a:t>Crkva Sv. Nikole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5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23528" y="1268760"/>
            <a:ext cx="6096000" cy="3657599"/>
          </a:xfrm>
        </p:spPr>
        <p:txBody>
          <a:bodyPr/>
          <a:lstStyle/>
          <a:p>
            <a:r>
              <a:rPr lang="pl-PL" dirty="0"/>
              <a:t>Rođen je u gradu </a:t>
            </a:r>
            <a:r>
              <a:rPr lang="pl-PL" dirty="0" smtClean="0"/>
              <a:t>Patari (Mala Azija, 270. g.)</a:t>
            </a:r>
            <a:endParaRPr lang="pl-PL" dirty="0"/>
          </a:p>
          <a:p>
            <a:r>
              <a:rPr lang="pl-PL" dirty="0" smtClean="0"/>
              <a:t>Sveti </a:t>
            </a:r>
            <a:r>
              <a:rPr lang="pl-PL" dirty="0"/>
              <a:t>Nikola je biskup, svetac, zaštitnik djece i pomoraca</a:t>
            </a:r>
          </a:p>
          <a:p>
            <a:r>
              <a:rPr lang="hr-HR" dirty="0"/>
              <a:t>Prema narodnom vjerovanju, činio je i čudesa</a:t>
            </a:r>
          </a:p>
          <a:p>
            <a:r>
              <a:rPr lang="hr-HR" dirty="0" smtClean="0"/>
              <a:t>Blagdan </a:t>
            </a:r>
            <a:r>
              <a:rPr lang="hr-HR" dirty="0"/>
              <a:t>Sv. Nikole se slavi 6.12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543800" cy="914400"/>
          </a:xfrm>
        </p:spPr>
        <p:txBody>
          <a:bodyPr/>
          <a:lstStyle/>
          <a:p>
            <a:pPr algn="ctr"/>
            <a:r>
              <a:rPr lang="hr-HR" dirty="0" smtClean="0"/>
              <a:t>Sveti Nikola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2501273" cy="339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1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196752"/>
            <a:ext cx="609600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hr-HR" dirty="0" smtClean="0"/>
          </a:p>
          <a:p>
            <a:r>
              <a:rPr lang="hr-HR" dirty="0" smtClean="0"/>
              <a:t>U Šibeniku se slavi misama u crkvi koja otvara vrata samo na taj dan, a ostatak godine je zatvorena</a:t>
            </a:r>
          </a:p>
          <a:p>
            <a:r>
              <a:rPr lang="hr-HR" dirty="0" smtClean="0"/>
              <a:t>Crkva Sv. Nikole izgrađena je u baroknom stilu u 17. st.</a:t>
            </a:r>
          </a:p>
          <a:p>
            <a:r>
              <a:rPr lang="hr-HR" dirty="0" smtClean="0"/>
              <a:t>Smještena je južno od katedrale Sv. Jakova, gdje se nalazilo staro brodogradilište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914400"/>
          </a:xfrm>
        </p:spPr>
        <p:txBody>
          <a:bodyPr/>
          <a:lstStyle/>
          <a:p>
            <a:pPr algn="ctr"/>
            <a:r>
              <a:rPr lang="hr-HR" dirty="0" smtClean="0"/>
              <a:t>Položaj i stil</a:t>
            </a:r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2856"/>
            <a:ext cx="2024063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0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412776"/>
            <a:ext cx="6096000" cy="3657599"/>
          </a:xfrm>
        </p:spPr>
        <p:txBody>
          <a:bodyPr/>
          <a:lstStyle/>
          <a:p>
            <a:r>
              <a:rPr lang="hr-HR" dirty="0" smtClean="0"/>
              <a:t>Crkvu odlikuje drveni </a:t>
            </a:r>
            <a:r>
              <a:rPr lang="hr-HR" dirty="0" err="1" smtClean="0"/>
              <a:t>kasetirani</a:t>
            </a:r>
            <a:r>
              <a:rPr lang="hr-HR" dirty="0" smtClean="0"/>
              <a:t> strop (18. st.)</a:t>
            </a:r>
          </a:p>
          <a:p>
            <a:r>
              <a:rPr lang="hr-HR" dirty="0" smtClean="0"/>
              <a:t>Strop sadrži 30-tak slika s figurama svetaca i portretima donatora u starim nošnjama</a:t>
            </a:r>
          </a:p>
          <a:p>
            <a:r>
              <a:rPr lang="hr-HR" dirty="0" smtClean="0"/>
              <a:t>Natpisi i grbovi obitelji otkrivaju njihova imena</a:t>
            </a:r>
          </a:p>
          <a:p>
            <a:r>
              <a:rPr lang="hr-HR" dirty="0" smtClean="0"/>
              <a:t>U crkvi su izloženi modeli jedrenjaka koji su postavljeni kao zavjetni darovi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914400"/>
          </a:xfrm>
        </p:spPr>
        <p:txBody>
          <a:bodyPr/>
          <a:lstStyle/>
          <a:p>
            <a:pPr algn="ctr"/>
            <a:r>
              <a:rPr lang="hr-HR" dirty="0" smtClean="0"/>
              <a:t>Unutrašnjost crkve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32" y="4149079"/>
            <a:ext cx="352425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1412776"/>
            <a:ext cx="6096000" cy="3657599"/>
          </a:xfrm>
        </p:spPr>
        <p:txBody>
          <a:bodyPr/>
          <a:lstStyle/>
          <a:p>
            <a:r>
              <a:rPr lang="hr-HR" dirty="0" smtClean="0"/>
              <a:t>U unutrašnjosti se nalazi grobnica graditelja i klesara Antuna </a:t>
            </a:r>
            <a:r>
              <a:rPr lang="hr-HR" dirty="0" err="1" smtClean="0"/>
              <a:t>Nogulovića</a:t>
            </a:r>
            <a:r>
              <a:rPr lang="hr-HR" dirty="0" smtClean="0"/>
              <a:t> u kojoj je pokopan 1634. g.</a:t>
            </a:r>
          </a:p>
          <a:p>
            <a:r>
              <a:rPr lang="hr-HR" dirty="0" smtClean="0"/>
              <a:t>Crkva u unutrašnjosti krije darove koje su donosili pomorci nakon preživjelih kalvarija</a:t>
            </a:r>
          </a:p>
          <a:p>
            <a:r>
              <a:rPr lang="hr-HR" dirty="0" smtClean="0"/>
              <a:t>Najstariji poklon je brod </a:t>
            </a:r>
            <a:r>
              <a:rPr lang="hr-HR" dirty="0" err="1" smtClean="0"/>
              <a:t>Lapena</a:t>
            </a:r>
            <a:r>
              <a:rPr lang="hr-HR" dirty="0" smtClean="0"/>
              <a:t> koji je u crkvi skoro 300 godina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914400"/>
          </a:xfrm>
        </p:spPr>
        <p:txBody>
          <a:bodyPr/>
          <a:lstStyle/>
          <a:p>
            <a:pPr algn="ctr"/>
            <a:r>
              <a:rPr lang="hr-HR" dirty="0" smtClean="0"/>
              <a:t>Zavjetni darovi</a:t>
            </a: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01075"/>
            <a:ext cx="3757959" cy="250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9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o">
  <a:themeElements>
    <a:clrScheme name="Elementarn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no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no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65</TotalTime>
  <Words>184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Palatino Linotype</vt:lpstr>
      <vt:lpstr>Wingdings</vt:lpstr>
      <vt:lpstr>Elementarno</vt:lpstr>
      <vt:lpstr>Crkva Sv. Nikole</vt:lpstr>
      <vt:lpstr>Sveti Nikola</vt:lpstr>
      <vt:lpstr>Položaj i stil</vt:lpstr>
      <vt:lpstr>Unutrašnjost crkve</vt:lpstr>
      <vt:lpstr>Zavjetni darovi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Crkva sv. Nikole u Šibeniku</dc:title>
  <dc:creator>user</dc:creator>
  <cp:lastModifiedBy>Korisnik</cp:lastModifiedBy>
  <cp:revision>6</cp:revision>
  <dcterms:created xsi:type="dcterms:W3CDTF">2020-12-04T16:29:31Z</dcterms:created>
  <dcterms:modified xsi:type="dcterms:W3CDTF">2020-12-06T08:28:12Z</dcterms:modified>
</cp:coreProperties>
</file>