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73" r:id="rId2"/>
    <p:sldId id="284" r:id="rId3"/>
    <p:sldId id="276" r:id="rId4"/>
    <p:sldId id="303" r:id="rId5"/>
    <p:sldId id="278" r:id="rId6"/>
    <p:sldId id="304" r:id="rId7"/>
    <p:sldId id="305" r:id="rId8"/>
    <p:sldId id="302" r:id="rId9"/>
    <p:sldId id="256" r:id="rId10"/>
    <p:sldId id="258" r:id="rId11"/>
    <p:sldId id="295" r:id="rId12"/>
    <p:sldId id="296" r:id="rId13"/>
    <p:sldId id="307" r:id="rId14"/>
    <p:sldId id="311" r:id="rId15"/>
    <p:sldId id="294" r:id="rId16"/>
    <p:sldId id="291" r:id="rId17"/>
    <p:sldId id="309" r:id="rId18"/>
    <p:sldId id="306" r:id="rId1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3695" autoAdjust="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B82A8-25D4-489C-8704-1F8047381EA4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27516-D6A9-4299-AD97-B6C17EB4BC1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SANU-</a:t>
            </a:r>
            <a:r>
              <a:rPr lang="en-US" dirty="0" err="1" smtClean="0"/>
              <a:t>Srpska</a:t>
            </a:r>
            <a:r>
              <a:rPr lang="en-US" dirty="0" smtClean="0"/>
              <a:t> </a:t>
            </a:r>
            <a:r>
              <a:rPr lang="en-US" dirty="0" err="1" smtClean="0"/>
              <a:t>akademija</a:t>
            </a:r>
            <a:r>
              <a:rPr lang="en-US" dirty="0" smtClean="0"/>
              <a:t> </a:t>
            </a:r>
            <a:r>
              <a:rPr lang="en-US" dirty="0" err="1" smtClean="0"/>
              <a:t>nauka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baseline="0" dirty="0" smtClean="0"/>
              <a:t> umetnosti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9BC37-027E-470B-BEE8-9A9134563C2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lum bright="35000" contrast="-22000"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788E7E1-F082-43A8-8718-BE1F1822AD8D}" type="datetimeFigureOut">
              <a:rPr lang="hr-HR" smtClean="0"/>
              <a:pPr/>
              <a:t>17.9.2019.</a:t>
            </a:fld>
            <a:endParaRPr lang="hr-H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38EADF2-9B6B-4370-B917-62A32F1ECFD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67544" y="332656"/>
            <a:ext cx="8496943" cy="18722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>
                <a:latin typeface="Swis721 BlkEx BT" pitchFamily="34" charset="0"/>
              </a:rPr>
              <a:t>         </a:t>
            </a:r>
            <a:r>
              <a:rPr lang="hr-HR" sz="4300" dirty="0" smtClean="0">
                <a:latin typeface="Times New Roman" pitchFamily="18" charset="0"/>
                <a:cs typeface="Times New Roman" pitchFamily="18" charset="0"/>
              </a:rPr>
              <a:t>ŠIBENSKI RUJANSKI RAT</a:t>
            </a:r>
          </a:p>
          <a:p>
            <a:pPr>
              <a:buNone/>
            </a:pPr>
            <a:r>
              <a:rPr lang="hr-HR" sz="4300" dirty="0" smtClean="0">
                <a:latin typeface="Times New Roman" pitchFamily="18" charset="0"/>
                <a:cs typeface="Times New Roman" pitchFamily="18" charset="0"/>
              </a:rPr>
              <a:t>                          16.9. – 23.9.1991.</a:t>
            </a:r>
            <a:endParaRPr lang="hr-HR" sz="4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580526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Učenice: </a:t>
            </a:r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Bruna </a:t>
            </a:r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Klisović, 2.e</a:t>
            </a:r>
          </a:p>
          <a:p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Marija Peran, 2.e.</a:t>
            </a:r>
          </a:p>
          <a:p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Mentorica: Irena Sačić, prof.</a:t>
            </a:r>
            <a:endParaRPr lang="hr-H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626692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Tehnička škola, 20. rujna 2019. 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Tina\Desktop\slike\39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ina\Desktop\slike\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ina\Desktop\slike\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38741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ina\Desktop\slike\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199384" cy="279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ina\Desktop\slike\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156781" cy="27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ina\Desktop\slike\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3990"/>
            <a:ext cx="4716016" cy="31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126" y="4797152"/>
            <a:ext cx="4542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1350" dirty="0"/>
              <a:t>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14./15.  9. 1991. predaja topničke bitnice Žirje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17.9. osvojene vojarne Zečevo i Krušćica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6" y="499038"/>
            <a:ext cx="4739503" cy="3468242"/>
          </a:xfrm>
          <a:prstGeom prst="rect">
            <a:avLst/>
          </a:prstGeom>
        </p:spPr>
      </p:pic>
      <p:pic>
        <p:nvPicPr>
          <p:cNvPr id="6" name="Picture 2" descr="I:\ratne slike\IMG_6106.jpg"/>
          <p:cNvPicPr>
            <a:picLocks noChangeAspect="1" noChangeArrowheads="1"/>
          </p:cNvPicPr>
          <p:nvPr/>
        </p:nvPicPr>
        <p:blipFill>
          <a:blip r:embed="rId3" cstate="print"/>
          <a:srcRect t="5032" r="6142"/>
          <a:stretch>
            <a:fillRect/>
          </a:stretch>
        </p:blipFill>
        <p:spPr bwMode="auto">
          <a:xfrm>
            <a:off x="5004048" y="499038"/>
            <a:ext cx="3936990" cy="531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78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5055779"/>
            <a:ext cx="9144000" cy="1651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992888" cy="49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2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Posljedice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Rujanskog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rata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U sedam dana uništeno je: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22 zrakoplova,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4 helikoptera, 25 tenkova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jedna trećina cjelokupne ratne mornarice (zarobljena 34 broda)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Katedrala sv. Jakova Šibeniku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Crkva sv. Franje u Šibeniku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Tvrđava i groblje sv. Ane u Šibeniku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Muzej grada Šibenika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Gradska vijećnica u Šibeniku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Kazališna zgrada u Šibeniku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Biskupska palača u Šibeniku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Djelomice su uništeni objekti Izgradnje, Šipada, Carinarnice, Autobusnog kolodvora, TLM-a, Luke, Vinarije, Šibenke, Rivijere, INA-e  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Posljedice Rujanskog rata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58" y="2571744"/>
            <a:ext cx="4038600" cy="452596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U sedam dana uništeno je: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22 zrakoplova,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4 helikoptera, 25 tenkova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jedna trećina cjelokupne ratne mornarice (zarobljena 34 broda)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901" y="1589567"/>
            <a:ext cx="3886200" cy="498270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Katedrala sv. Jakova Šibeniku</a:t>
            </a:r>
          </a:p>
          <a:p>
            <a:pPr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Crkva sv. Franje u Šibeniku</a:t>
            </a:r>
          </a:p>
          <a:p>
            <a:pPr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Tvrđava i groblje sv. Ane u Šibeniku</a:t>
            </a:r>
          </a:p>
          <a:p>
            <a:pPr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Muzej grada Šibenika</a:t>
            </a:r>
          </a:p>
          <a:p>
            <a:pPr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Gradska vijećnica u Šibeniku</a:t>
            </a:r>
          </a:p>
          <a:p>
            <a:pPr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Kazališna zgrada u Šibeniku</a:t>
            </a:r>
          </a:p>
          <a:p>
            <a:pPr>
              <a:buFont typeface="Wingdings" pitchFamily="2" charset="2"/>
              <a:buChar char="Ø"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Biskupska palača u Šibeniku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Djelomice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su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ništeni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objekti Izgradnje,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Šipada,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Carinarnice, Autobusnog kolodvora, TLM-a, Luke, Vinarije,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Šibenke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Rivijere, INA-e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2" descr="C:\Users\Tina\Desktop\slike\17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:\ratne slike\IMG_6124.jpg"/>
          <p:cNvPicPr>
            <a:picLocks noChangeAspect="1" noChangeArrowheads="1"/>
          </p:cNvPicPr>
          <p:nvPr/>
        </p:nvPicPr>
        <p:blipFill>
          <a:blip r:embed="rId2" cstate="print"/>
          <a:srcRect b="16510"/>
          <a:stretch>
            <a:fillRect/>
          </a:stretch>
        </p:blipFill>
        <p:spPr bwMode="auto">
          <a:xfrm>
            <a:off x="4429126" y="1085850"/>
            <a:ext cx="3849167" cy="240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:\ratne slike\IMG_6125.jpg"/>
          <p:cNvPicPr>
            <a:picLocks noChangeAspect="1" noChangeArrowheads="1"/>
          </p:cNvPicPr>
          <p:nvPr/>
        </p:nvPicPr>
        <p:blipFill>
          <a:blip r:embed="rId3" cstate="print"/>
          <a:srcRect r="4802"/>
          <a:stretch>
            <a:fillRect/>
          </a:stretch>
        </p:blipFill>
        <p:spPr bwMode="auto">
          <a:xfrm>
            <a:off x="489105" y="1078687"/>
            <a:ext cx="3397095" cy="469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0800000" flipH="1" flipV="1">
            <a:off x="4686300" y="4365141"/>
            <a:ext cx="375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350" dirty="0"/>
              <a:t>“</a:t>
            </a: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Kada je neprijatelj krenuo u napad Šibenik </a:t>
            </a:r>
            <a:r>
              <a:rPr lang="hr-H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nitko nije </a:t>
            </a: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napustio. To je bilo veličanstveno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767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035"/>
            <a:ext cx="9144000" cy="62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velika srbij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7554" y="0"/>
            <a:ext cx="5786446" cy="685799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" y="260649"/>
            <a:ext cx="3357553" cy="640871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nb-NO" sz="2800" dirty="0" smtClean="0">
                <a:latin typeface="Times New Roman" pitchFamily="18" charset="0"/>
                <a:cs typeface="Times New Roman" pitchFamily="18" charset="0"/>
              </a:rPr>
              <a:t>1980. –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društvena i gospodarska kriza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1986. SANU</a:t>
            </a:r>
            <a:endParaRPr lang="hr-HR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hr-HR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„Ovo je srpska teritorija i njima (Hrvatima) mora biti jasno da su oni dođoši. Prema tome, tko god vam dođe i kaže da je ovo njegova zemlja, taj je uzurpator, taj je došao da ubija i tog imate prava da ubijete kao kera pored tarabe.”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 govora srbijanskog zastupnika Milana Paroškoga u Jagodnjaku, 21. travnja 1991.)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905"/>
            <a:ext cx="6948264" cy="688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>
            <a:off x="6516216" y="4149080"/>
            <a:ext cx="86409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43808" y="4149080"/>
            <a:ext cx="230425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7704" y="4293096"/>
            <a:ext cx="273630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0312" y="3717032"/>
            <a:ext cx="1656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/>
              <a:t>...Izbiti na obod oko grada, preseći komunikacije i odseći grad Šibenik ka Splitu i Zadru...</a:t>
            </a:r>
            <a:endParaRPr lang="hr-HR" i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499992" y="4869160"/>
            <a:ext cx="1800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15616" y="5013176"/>
            <a:ext cx="489654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85"/>
            <a:ext cx="9144000" cy="59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81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0"/>
            <a:ext cx="9812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:\ratne slike\IMG_6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980" y="0"/>
            <a:ext cx="5162827" cy="688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"/>
            <a:ext cx="914400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0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671"/>
            <a:ext cx="55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7" y="0"/>
            <a:ext cx="523926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6" y="2911494"/>
            <a:ext cx="5244074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64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Tina\Desktop\slike\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0" y="332656"/>
            <a:ext cx="91810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</TotalTime>
  <Words>349</Words>
  <Application>Microsoft Office PowerPoint</Application>
  <PresentationFormat>On-screen Show (4:3)</PresentationFormat>
  <Paragraphs>41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Century Schoolbook</vt:lpstr>
      <vt:lpstr>Swis721 BlkEx BT</vt:lpstr>
      <vt:lpstr>Times New Roman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Posljedice Rujanskog rata</vt:lpstr>
      <vt:lpstr>        Posljedice Rujanskog rata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Razrednik</dc:creator>
  <cp:lastModifiedBy>Irena</cp:lastModifiedBy>
  <cp:revision>70</cp:revision>
  <dcterms:created xsi:type="dcterms:W3CDTF">2015-09-11T13:48:22Z</dcterms:created>
  <dcterms:modified xsi:type="dcterms:W3CDTF">2019-09-17T15:54:53Z</dcterms:modified>
</cp:coreProperties>
</file>